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2" r:id="rId8"/>
    <p:sldId id="281" r:id="rId9"/>
    <p:sldId id="257" r:id="rId10"/>
    <p:sldId id="258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84" r:id="rId25"/>
    <p:sldId id="274" r:id="rId26"/>
    <p:sldId id="275" r:id="rId27"/>
    <p:sldId id="260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Workshop </a:t>
            </a:r>
            <a:r>
              <a:rPr lang="en-US" dirty="0" smtClean="0"/>
              <a:t>: How to teach student using IT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Made by Hassan </a:t>
            </a:r>
            <a:r>
              <a:rPr lang="en-US" dirty="0" err="1" smtClean="0"/>
              <a:t>qamar</a:t>
            </a:r>
            <a:r>
              <a:rPr lang="en-US" dirty="0" smtClean="0"/>
              <a:t> (</a:t>
            </a:r>
            <a:r>
              <a:rPr lang="en-US" dirty="0" err="1" smtClean="0"/>
              <a:t>bscs</a:t>
            </a:r>
            <a:r>
              <a:rPr lang="en-US" dirty="0" smtClean="0"/>
              <a:t> from the university of Karachi)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38" y="1628455"/>
            <a:ext cx="8013843" cy="5229545"/>
          </a:xfrm>
        </p:spPr>
      </p:pic>
    </p:spTree>
    <p:extLst>
      <p:ext uri="{BB962C8B-B14F-4D97-AF65-F5344CB8AC3E}">
        <p14:creationId xmlns:p14="http://schemas.microsoft.com/office/powerpoint/2010/main" val="14681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38" y="1941816"/>
            <a:ext cx="6575460" cy="4916184"/>
          </a:xfrm>
        </p:spPr>
      </p:pic>
    </p:spTree>
    <p:extLst>
      <p:ext uri="{BB962C8B-B14F-4D97-AF65-F5344CB8AC3E}">
        <p14:creationId xmlns:p14="http://schemas.microsoft.com/office/powerpoint/2010/main" val="16984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59" y="1941816"/>
            <a:ext cx="5767417" cy="4916184"/>
          </a:xfrm>
        </p:spPr>
      </p:pic>
    </p:spTree>
    <p:extLst>
      <p:ext uri="{BB962C8B-B14F-4D97-AF65-F5344CB8AC3E}">
        <p14:creationId xmlns:p14="http://schemas.microsoft.com/office/powerpoint/2010/main" val="5776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59" y="1974127"/>
            <a:ext cx="5767417" cy="4851561"/>
          </a:xfrm>
        </p:spPr>
      </p:pic>
    </p:spTree>
    <p:extLst>
      <p:ext uri="{BB962C8B-B14F-4D97-AF65-F5344CB8AC3E}">
        <p14:creationId xmlns:p14="http://schemas.microsoft.com/office/powerpoint/2010/main" val="13799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27" y="1974127"/>
            <a:ext cx="5611881" cy="4851561"/>
          </a:xfrm>
        </p:spPr>
      </p:pic>
    </p:spTree>
    <p:extLst>
      <p:ext uri="{BB962C8B-B14F-4D97-AF65-F5344CB8AC3E}">
        <p14:creationId xmlns:p14="http://schemas.microsoft.com/office/powerpoint/2010/main" val="1083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27" y="2004740"/>
            <a:ext cx="5611881" cy="4790335"/>
          </a:xfrm>
        </p:spPr>
      </p:pic>
    </p:spTree>
    <p:extLst>
      <p:ext uri="{BB962C8B-B14F-4D97-AF65-F5344CB8AC3E}">
        <p14:creationId xmlns:p14="http://schemas.microsoft.com/office/powerpoint/2010/main" val="500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27" y="2086862"/>
            <a:ext cx="5611881" cy="4626090"/>
          </a:xfrm>
        </p:spPr>
      </p:pic>
    </p:spTree>
    <p:extLst>
      <p:ext uri="{BB962C8B-B14F-4D97-AF65-F5344CB8AC3E}">
        <p14:creationId xmlns:p14="http://schemas.microsoft.com/office/powerpoint/2010/main" val="42341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09" y="2086862"/>
            <a:ext cx="5456116" cy="4626090"/>
          </a:xfrm>
        </p:spPr>
      </p:pic>
    </p:spTree>
    <p:extLst>
      <p:ext uri="{BB962C8B-B14F-4D97-AF65-F5344CB8AC3E}">
        <p14:creationId xmlns:p14="http://schemas.microsoft.com/office/powerpoint/2010/main" val="33599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64" y="2086862"/>
            <a:ext cx="5439405" cy="4626090"/>
          </a:xfrm>
        </p:spPr>
      </p:pic>
    </p:spTree>
    <p:extLst>
      <p:ext uri="{BB962C8B-B14F-4D97-AF65-F5344CB8AC3E}">
        <p14:creationId xmlns:p14="http://schemas.microsoft.com/office/powerpoint/2010/main" val="24529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64" y="2137322"/>
            <a:ext cx="5439405" cy="4525170"/>
          </a:xfrm>
        </p:spPr>
      </p:pic>
    </p:spTree>
    <p:extLst>
      <p:ext uri="{BB962C8B-B14F-4D97-AF65-F5344CB8AC3E}">
        <p14:creationId xmlns:p14="http://schemas.microsoft.com/office/powerpoint/2010/main" val="359899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best Teacher you can ever said?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03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92" y="2137322"/>
            <a:ext cx="5289748" cy="4525170"/>
          </a:xfrm>
        </p:spPr>
      </p:pic>
    </p:spTree>
    <p:extLst>
      <p:ext uri="{BB962C8B-B14F-4D97-AF65-F5344CB8AC3E}">
        <p14:creationId xmlns:p14="http://schemas.microsoft.com/office/powerpoint/2010/main" val="22740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92" y="2152885"/>
            <a:ext cx="5289748" cy="4494044"/>
          </a:xfrm>
        </p:spPr>
      </p:pic>
    </p:spTree>
    <p:extLst>
      <p:ext uri="{BB962C8B-B14F-4D97-AF65-F5344CB8AC3E}">
        <p14:creationId xmlns:p14="http://schemas.microsoft.com/office/powerpoint/2010/main" val="385846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92" y="2227637"/>
            <a:ext cx="5289748" cy="4344540"/>
          </a:xfrm>
        </p:spPr>
      </p:pic>
    </p:spTree>
    <p:extLst>
      <p:ext uri="{BB962C8B-B14F-4D97-AF65-F5344CB8AC3E}">
        <p14:creationId xmlns:p14="http://schemas.microsoft.com/office/powerpoint/2010/main" val="33757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10" y="2227637"/>
            <a:ext cx="5181712" cy="4344540"/>
          </a:xfrm>
        </p:spPr>
      </p:pic>
    </p:spTree>
    <p:extLst>
      <p:ext uri="{BB962C8B-B14F-4D97-AF65-F5344CB8AC3E}">
        <p14:creationId xmlns:p14="http://schemas.microsoft.com/office/powerpoint/2010/main" val="26792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Multimedia</a:t>
            </a:r>
          </a:p>
          <a:p>
            <a:r>
              <a:rPr lang="en-US" sz="3600" dirty="0" err="1" smtClean="0"/>
              <a:t>ChatGPT</a:t>
            </a:r>
            <a:endParaRPr lang="en-US" sz="3600" dirty="0" smtClean="0"/>
          </a:p>
          <a:p>
            <a:r>
              <a:rPr lang="en-US" sz="3600" dirty="0" smtClean="0"/>
              <a:t>Google AI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73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8" y="2227637"/>
            <a:ext cx="5156756" cy="4344540"/>
          </a:xfrm>
        </p:spPr>
      </p:pic>
    </p:spTree>
    <p:extLst>
      <p:ext uri="{BB962C8B-B14F-4D97-AF65-F5344CB8AC3E}">
        <p14:creationId xmlns:p14="http://schemas.microsoft.com/office/powerpoint/2010/main" val="12712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46" y="2227637"/>
            <a:ext cx="5135440" cy="4344540"/>
          </a:xfrm>
        </p:spPr>
      </p:pic>
    </p:spTree>
    <p:extLst>
      <p:ext uri="{BB962C8B-B14F-4D97-AF65-F5344CB8AC3E}">
        <p14:creationId xmlns:p14="http://schemas.microsoft.com/office/powerpoint/2010/main" val="35342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all: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Thank You</a:t>
            </a:r>
          </a:p>
          <a:p>
            <a:r>
              <a:rPr lang="en-US" sz="2800" dirty="0" smtClean="0"/>
              <a:t>Any Question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84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Made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HASSAN QAMAR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099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Hazrat</a:t>
            </a:r>
            <a:r>
              <a:rPr lang="en-US" dirty="0" smtClean="0"/>
              <a:t> Muhammad (S.A.W)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You know the incident of </a:t>
            </a:r>
            <a:r>
              <a:rPr lang="en-US" sz="2800" dirty="0" err="1" smtClean="0"/>
              <a:t>taif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You know the condition of people of Arab before Islam.</a:t>
            </a:r>
          </a:p>
          <a:p>
            <a:r>
              <a:rPr lang="en-US" sz="2800" dirty="0" smtClean="0"/>
              <a:t>You should know how our </a:t>
            </a:r>
            <a:r>
              <a:rPr lang="en-US" sz="2800" dirty="0" err="1" smtClean="0"/>
              <a:t>Nabi</a:t>
            </a:r>
            <a:r>
              <a:rPr lang="en-US" sz="2800" dirty="0" smtClean="0"/>
              <a:t> (S.A.W) taught us</a:t>
            </a:r>
          </a:p>
          <a:p>
            <a:r>
              <a:rPr lang="en-US" sz="2800" dirty="0" smtClean="0"/>
              <a:t>We should follow them and </a:t>
            </a:r>
            <a:r>
              <a:rPr lang="en-US" sz="2800" dirty="0" err="1" smtClean="0"/>
              <a:t>inshaAllah</a:t>
            </a:r>
            <a:r>
              <a:rPr lang="en-US" sz="2800" dirty="0" smtClean="0"/>
              <a:t> Succeed.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96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Era of </a:t>
            </a:r>
            <a:r>
              <a:rPr lang="en-US" dirty="0" err="1"/>
              <a:t>Jahiliya</a:t>
            </a:r>
            <a:r>
              <a:rPr lang="en-US" dirty="0"/>
              <a:t> </a:t>
            </a:r>
            <a:r>
              <a:rPr lang="en-US" dirty="0" smtClean="0"/>
              <a:t>before Islam 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5" y="2526224"/>
            <a:ext cx="7284203" cy="3789335"/>
          </a:xfrm>
        </p:spPr>
      </p:pic>
      <p:sp>
        <p:nvSpPr>
          <p:cNvPr id="5" name="Rectangle 4"/>
          <p:cNvSpPr/>
          <p:nvPr/>
        </p:nvSpPr>
        <p:spPr>
          <a:xfrm>
            <a:off x="5199682" y="3518116"/>
            <a:ext cx="1456840" cy="271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Jahiliya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789" y="891406"/>
            <a:ext cx="8761413" cy="706964"/>
          </a:xfrm>
        </p:spPr>
        <p:txBody>
          <a:bodyPr/>
          <a:lstStyle/>
          <a:p>
            <a:r>
              <a:rPr lang="en-US" dirty="0" smtClean="0"/>
              <a:t>After Islam: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7" y="1735810"/>
            <a:ext cx="11228521" cy="5122190"/>
          </a:xfrm>
        </p:spPr>
      </p:pic>
      <p:sp>
        <p:nvSpPr>
          <p:cNvPr id="5" name="Rectangle 4"/>
          <p:cNvSpPr/>
          <p:nvPr/>
        </p:nvSpPr>
        <p:spPr>
          <a:xfrm>
            <a:off x="5724076" y="1327150"/>
            <a:ext cx="1456840" cy="271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End of </a:t>
            </a:r>
            <a:r>
              <a:rPr lang="en-US" dirty="0" err="1" smtClean="0"/>
              <a:t>Jahiliya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3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teach?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Discipline, Discipline, Discipline</a:t>
            </a:r>
          </a:p>
          <a:p>
            <a:r>
              <a:rPr lang="en-US" sz="3200" dirty="0" smtClean="0"/>
              <a:t>Punctuation </a:t>
            </a:r>
          </a:p>
          <a:p>
            <a:r>
              <a:rPr lang="en-US" sz="3200" dirty="0" smtClean="0"/>
              <a:t>What is your Journey.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65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teach student in 2023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As you know this is the era of It and every hand have Smart Mobile Phones.</a:t>
            </a:r>
          </a:p>
          <a:p>
            <a:r>
              <a:rPr lang="en-US" sz="3200" dirty="0" smtClean="0"/>
              <a:t>How you learn share your experience.</a:t>
            </a:r>
          </a:p>
          <a:p>
            <a:r>
              <a:rPr lang="en-US" sz="3200" dirty="0" smtClean="0"/>
              <a:t>What to do to make class interactive.</a:t>
            </a:r>
          </a:p>
          <a:p>
            <a:r>
              <a:rPr lang="en-US" sz="3200" dirty="0" smtClean="0"/>
              <a:t>This all with the help of technology and teacher’s collaboration.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downfall of my people.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703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Cheating(</a:t>
            </a:r>
            <a:r>
              <a:rPr lang="en-US" sz="6600" dirty="0" err="1"/>
              <a:t>Sifarish</a:t>
            </a:r>
            <a:r>
              <a:rPr lang="en-US" sz="6600" dirty="0" smtClean="0"/>
              <a:t>)</a:t>
            </a:r>
          </a:p>
          <a:p>
            <a:r>
              <a:rPr lang="en-US" sz="6600" dirty="0" smtClean="0"/>
              <a:t>Lack of Justice</a:t>
            </a:r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31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is not a job it is an Art.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941" y="1777429"/>
            <a:ext cx="8373437" cy="5229545"/>
          </a:xfrm>
        </p:spPr>
      </p:pic>
    </p:spTree>
    <p:extLst>
      <p:ext uri="{BB962C8B-B14F-4D97-AF65-F5344CB8AC3E}">
        <p14:creationId xmlns:p14="http://schemas.microsoft.com/office/powerpoint/2010/main" val="17775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159</TotalTime>
  <Words>353</Words>
  <Application>Microsoft Office PowerPoint</Application>
  <PresentationFormat>Widescreen</PresentationFormat>
  <Paragraphs>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 Boardroom</vt:lpstr>
      <vt:lpstr>Workshop : How to teach student using IT </vt:lpstr>
      <vt:lpstr>Who is the best Teacher you can ever said?</vt:lpstr>
      <vt:lpstr>Hazrat Muhammad (S.A.W)</vt:lpstr>
      <vt:lpstr>The Era of Jahiliya before Islam :</vt:lpstr>
      <vt:lpstr>After Islam:</vt:lpstr>
      <vt:lpstr>What to teach?</vt:lpstr>
      <vt:lpstr>How to teach student in 2023</vt:lpstr>
      <vt:lpstr>The downfall of my people.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Teaching is not a job it is an Art.</vt:lpstr>
      <vt:lpstr>Using IT</vt:lpstr>
      <vt:lpstr>Teaching is not a job it is an Art.</vt:lpstr>
      <vt:lpstr>Teaching is not a job it is an Art.</vt:lpstr>
      <vt:lpstr>That’s all:</vt:lpstr>
      <vt:lpstr>Made by: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Wokshop : How to teach student using IT</dc:title>
  <dc:creator>Microsoft account</dc:creator>
  <cp:lastModifiedBy>Microsoft account</cp:lastModifiedBy>
  <cp:revision>9</cp:revision>
  <dcterms:created xsi:type="dcterms:W3CDTF">2023-10-21T01:59:25Z</dcterms:created>
  <dcterms:modified xsi:type="dcterms:W3CDTF">2023-10-21T06:39:58Z</dcterms:modified>
</cp:coreProperties>
</file>